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01F3C1-A65D-4281-8A00-263CE0ECD8C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5E9D6E-035F-4964-94E8-5B419BCD93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abyheartblog.org/wp-content/uploads/2010/07/DSC00606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abyheartblog.org/wp-content/uploads/2010/07/DSC00606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Blue Baby Syndrome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A Public Service Presentation by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Friends </a:t>
            </a:r>
            <a:r>
              <a:rPr lang="en-US" b="1" dirty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of Toppenish Creek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284228"/>
            <a:ext cx="1828800" cy="127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97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Who is in Danger?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Shallow wells near septic tanks or farm fields are most likely to have high nitrate </a:t>
            </a:r>
            <a:r>
              <a:rPr lang="en-US" sz="3200" b="1" dirty="0" smtClean="0">
                <a:solidFill>
                  <a:srgbClr val="002060"/>
                </a:solidFill>
              </a:rPr>
              <a:t>levels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Between </a:t>
            </a:r>
            <a:r>
              <a:rPr lang="en-US" sz="3200" b="1" dirty="0">
                <a:solidFill>
                  <a:srgbClr val="002060"/>
                </a:solidFill>
              </a:rPr>
              <a:t>12% and 20% of shallow wells in Yakima County have high nitrate </a:t>
            </a:r>
            <a:r>
              <a:rPr lang="en-US" sz="3200" b="1" dirty="0" smtClean="0">
                <a:solidFill>
                  <a:srgbClr val="002060"/>
                </a:solidFill>
              </a:rPr>
              <a:t>levels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The biggest danger is to babies when parents use well water to mix formula.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28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Nitrate is Dangerous?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Water is unsafe if there are more than 10 milligrams of </a:t>
            </a:r>
            <a:r>
              <a:rPr lang="en-US" sz="3200" b="1" dirty="0" smtClean="0">
                <a:solidFill>
                  <a:srgbClr val="002060"/>
                </a:solidFill>
              </a:rPr>
              <a:t>nitrate in </a:t>
            </a:r>
            <a:r>
              <a:rPr lang="en-US" sz="3200" b="1" dirty="0">
                <a:solidFill>
                  <a:srgbClr val="002060"/>
                </a:solidFill>
              </a:rPr>
              <a:t>one liter of </a:t>
            </a:r>
            <a:r>
              <a:rPr lang="en-US" sz="3200" b="1" dirty="0" smtClean="0">
                <a:solidFill>
                  <a:srgbClr val="002060"/>
                </a:solidFill>
              </a:rPr>
              <a:t>water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Babies </a:t>
            </a:r>
            <a:r>
              <a:rPr lang="en-US" sz="3200" b="1" dirty="0">
                <a:solidFill>
                  <a:srgbClr val="002060"/>
                </a:solidFill>
              </a:rPr>
              <a:t>have been hospitalized after drinking </a:t>
            </a:r>
            <a:r>
              <a:rPr lang="en-US" sz="3200" b="1" dirty="0" smtClean="0">
                <a:solidFill>
                  <a:srgbClr val="002060"/>
                </a:solidFill>
              </a:rPr>
              <a:t>formula with </a:t>
            </a:r>
            <a:r>
              <a:rPr lang="en-US" sz="3200" b="1" dirty="0">
                <a:solidFill>
                  <a:srgbClr val="002060"/>
                </a:solidFill>
              </a:rPr>
              <a:t>water that has </a:t>
            </a:r>
            <a:r>
              <a:rPr lang="en-US" sz="3200" b="1" dirty="0" smtClean="0">
                <a:solidFill>
                  <a:srgbClr val="002060"/>
                </a:solidFill>
              </a:rPr>
              <a:t>over 19 </a:t>
            </a:r>
            <a:r>
              <a:rPr lang="en-US" sz="3200" b="1" dirty="0">
                <a:solidFill>
                  <a:srgbClr val="002060"/>
                </a:solidFill>
              </a:rPr>
              <a:t>milligrams of nitrate in a liter. 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There have </a:t>
            </a:r>
            <a:r>
              <a:rPr lang="en-US" sz="3200" b="1" dirty="0" smtClean="0">
                <a:solidFill>
                  <a:srgbClr val="002060"/>
                </a:solidFill>
              </a:rPr>
              <a:t>been miscarriages </a:t>
            </a:r>
            <a:r>
              <a:rPr lang="en-US" sz="3200" b="1" dirty="0">
                <a:solidFill>
                  <a:srgbClr val="002060"/>
                </a:solidFill>
              </a:rPr>
              <a:t>for women who drink well water with </a:t>
            </a:r>
            <a:r>
              <a:rPr lang="en-US" sz="3200" b="1" dirty="0" smtClean="0">
                <a:solidFill>
                  <a:srgbClr val="002060"/>
                </a:solidFill>
              </a:rPr>
              <a:t>over 19  milligrams </a:t>
            </a:r>
            <a:r>
              <a:rPr lang="en-US" sz="3200" b="1" dirty="0">
                <a:solidFill>
                  <a:srgbClr val="002060"/>
                </a:solidFill>
              </a:rPr>
              <a:t>of nitrate </a:t>
            </a:r>
            <a:r>
              <a:rPr lang="en-US" sz="3200" b="1" dirty="0" smtClean="0">
                <a:solidFill>
                  <a:srgbClr val="002060"/>
                </a:solidFill>
              </a:rPr>
              <a:t>per </a:t>
            </a:r>
            <a:r>
              <a:rPr lang="en-US" sz="3200" b="1" dirty="0">
                <a:solidFill>
                  <a:srgbClr val="002060"/>
                </a:solidFill>
              </a:rPr>
              <a:t>liter.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98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What is Special about Babies?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Babies drink three times more water for their size than older </a:t>
            </a:r>
            <a:r>
              <a:rPr lang="en-US" sz="3200" b="1" dirty="0" smtClean="0">
                <a:solidFill>
                  <a:srgbClr val="002060"/>
                </a:solidFill>
              </a:rPr>
              <a:t>people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Their </a:t>
            </a:r>
            <a:r>
              <a:rPr lang="en-US" sz="3200" b="1" dirty="0">
                <a:solidFill>
                  <a:srgbClr val="002060"/>
                </a:solidFill>
              </a:rPr>
              <a:t>food is liquid - in breast milk or </a:t>
            </a:r>
            <a:r>
              <a:rPr lang="en-US" sz="3200" b="1" dirty="0" smtClean="0">
                <a:solidFill>
                  <a:srgbClr val="002060"/>
                </a:solidFill>
              </a:rPr>
              <a:t>formula 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Babies’ stomachs are not as acidic as </a:t>
            </a:r>
            <a:r>
              <a:rPr lang="en-US" sz="3200" b="1" dirty="0" smtClean="0">
                <a:solidFill>
                  <a:srgbClr val="002060"/>
                </a:solidFill>
              </a:rPr>
              <a:t>adults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Acid </a:t>
            </a:r>
            <a:r>
              <a:rPr lang="en-US" sz="3200" b="1" dirty="0">
                <a:solidFill>
                  <a:srgbClr val="002060"/>
                </a:solidFill>
              </a:rPr>
              <a:t>makes it easier for the nitrates to change red blood </a:t>
            </a:r>
            <a:r>
              <a:rPr lang="en-US" sz="3200" b="1" dirty="0" smtClean="0">
                <a:solidFill>
                  <a:srgbClr val="002060"/>
                </a:solidFill>
              </a:rPr>
              <a:t>cells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28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Worry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Babies with vomiting and diarrhea are more likely to develop Blue Baby </a:t>
            </a:r>
            <a:r>
              <a:rPr lang="en-US" sz="3200" b="1" dirty="0" smtClean="0">
                <a:solidFill>
                  <a:srgbClr val="002060"/>
                </a:solidFill>
              </a:rPr>
              <a:t>Syndrome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Babies </a:t>
            </a:r>
            <a:r>
              <a:rPr lang="en-US" sz="3200" b="1" dirty="0">
                <a:solidFill>
                  <a:srgbClr val="002060"/>
                </a:solidFill>
              </a:rPr>
              <a:t>with Blue Baby Syndrome may look like </a:t>
            </a:r>
            <a:r>
              <a:rPr lang="en-US" sz="3200" b="1" dirty="0" smtClean="0">
                <a:solidFill>
                  <a:srgbClr val="002060"/>
                </a:solidFill>
              </a:rPr>
              <a:t>Babies </a:t>
            </a:r>
            <a:r>
              <a:rPr lang="en-US" sz="3200" b="1" dirty="0">
                <a:solidFill>
                  <a:srgbClr val="002060"/>
                </a:solidFill>
              </a:rPr>
              <a:t>who have heart </a:t>
            </a:r>
            <a:r>
              <a:rPr lang="en-US" sz="3200" b="1" dirty="0" smtClean="0">
                <a:solidFill>
                  <a:srgbClr val="002060"/>
                </a:solidFill>
              </a:rPr>
              <a:t>defects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86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Is Blue Baby </a:t>
            </a:r>
            <a:r>
              <a:rPr lang="en-US" dirty="0" smtClean="0">
                <a:effectLst/>
              </a:rPr>
              <a:t>Syndrome </a:t>
            </a:r>
            <a:r>
              <a:rPr lang="en-US" dirty="0">
                <a:effectLst/>
              </a:rPr>
              <a:t>Common?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No, it is not. We are not sure how often it happens because it does not have to be </a:t>
            </a:r>
            <a:r>
              <a:rPr lang="en-US" b="1" dirty="0" smtClean="0">
                <a:solidFill>
                  <a:srgbClr val="002060"/>
                </a:solidFill>
              </a:rPr>
              <a:t>reported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In 1995 the Department of Health surveyed doctors in Adams, Benton, Douglas, Franklin, Grant and Lincoln Counties. The doctors remembered seven cases from the five past </a:t>
            </a:r>
            <a:r>
              <a:rPr lang="en-US" b="1" dirty="0" smtClean="0">
                <a:solidFill>
                  <a:srgbClr val="002060"/>
                </a:solidFill>
              </a:rPr>
              <a:t>years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93</a:t>
            </a:r>
            <a:r>
              <a:rPr lang="en-US" b="1" dirty="0">
                <a:solidFill>
                  <a:srgbClr val="002060"/>
                </a:solidFill>
              </a:rPr>
              <a:t>% of the doctors did not believe that their patients knew about the danger from nitrates in well </a:t>
            </a:r>
            <a:r>
              <a:rPr lang="en-US" b="1" dirty="0" smtClean="0">
                <a:solidFill>
                  <a:srgbClr val="002060"/>
                </a:solidFill>
              </a:rPr>
              <a:t>water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13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Is Blue Baby Syndrome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Five children were hospitalized with Blue Baby Syndrome in Spokane County between 1990 and </a:t>
            </a:r>
            <a:r>
              <a:rPr lang="en-US" sz="3200" b="1" dirty="0" smtClean="0">
                <a:solidFill>
                  <a:srgbClr val="002060"/>
                </a:solidFill>
              </a:rPr>
              <a:t>1992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Thirteen children were hospitalized in Washington State between 1988 and </a:t>
            </a:r>
            <a:r>
              <a:rPr lang="en-US" sz="3200" b="1" dirty="0" smtClean="0">
                <a:solidFill>
                  <a:srgbClr val="002060"/>
                </a:solidFill>
              </a:rPr>
              <a:t>1994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There </a:t>
            </a:r>
            <a:r>
              <a:rPr lang="en-US" sz="3200" b="1" dirty="0">
                <a:solidFill>
                  <a:srgbClr val="002060"/>
                </a:solidFill>
              </a:rPr>
              <a:t>was one case in Yakima </a:t>
            </a:r>
            <a:r>
              <a:rPr lang="en-US" sz="3200" b="1" dirty="0" smtClean="0">
                <a:solidFill>
                  <a:srgbClr val="002060"/>
                </a:solidFill>
              </a:rPr>
              <a:t>County between 1988 and 1994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7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</a:t>
            </a:r>
            <a:r>
              <a:rPr lang="en-US" dirty="0">
                <a:effectLst/>
              </a:rPr>
              <a:t>to Protect Babies?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Do not use well water to mix baby </a:t>
            </a:r>
            <a:r>
              <a:rPr lang="en-US" sz="3200" b="1" dirty="0" smtClean="0">
                <a:solidFill>
                  <a:srgbClr val="002060"/>
                </a:solidFill>
              </a:rPr>
              <a:t>formula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Have your well water tested, especially if you live near fields where manure and fertilizer are </a:t>
            </a:r>
            <a:r>
              <a:rPr lang="en-US" sz="3200" b="1" dirty="0" smtClean="0">
                <a:solidFill>
                  <a:srgbClr val="002060"/>
                </a:solidFill>
              </a:rPr>
              <a:t>used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b="1" dirty="0">
                <a:solidFill>
                  <a:srgbClr val="002060"/>
                </a:solidFill>
              </a:rPr>
              <a:t>Do not drink untested well water if you are pregnant or trying to have a baby </a:t>
            </a:r>
            <a:endParaRPr lang="en-US" sz="3200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29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Caring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Friends </a:t>
            </a:r>
            <a:r>
              <a:rPr lang="en-US" b="1" dirty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of Toppenish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</a:rPr>
              <a:t>Creek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667000"/>
            <a:ext cx="1981200" cy="1345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38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Nitrates </a:t>
            </a:r>
            <a:r>
              <a:rPr lang="en-US" b="1" dirty="0">
                <a:solidFill>
                  <a:srgbClr val="002060"/>
                </a:solidFill>
              </a:rPr>
              <a:t>are found in the food we eat. Vegetables have nitrates. So do hot </a:t>
            </a:r>
            <a:r>
              <a:rPr lang="en-US" b="1" dirty="0" smtClean="0">
                <a:solidFill>
                  <a:srgbClr val="002060"/>
                </a:solidFill>
              </a:rPr>
              <a:t>dogs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Nitrates </a:t>
            </a:r>
            <a:r>
              <a:rPr lang="en-US" b="1" dirty="0">
                <a:solidFill>
                  <a:srgbClr val="002060"/>
                </a:solidFill>
              </a:rPr>
              <a:t>are </a:t>
            </a:r>
            <a:r>
              <a:rPr lang="en-US" b="1" dirty="0" smtClean="0">
                <a:solidFill>
                  <a:srgbClr val="002060"/>
                </a:solidFill>
              </a:rPr>
              <a:t>found </a:t>
            </a:r>
            <a:r>
              <a:rPr lang="en-US" b="1" dirty="0">
                <a:solidFill>
                  <a:srgbClr val="002060"/>
                </a:solidFill>
              </a:rPr>
              <a:t>in fertilizers. The nitrates in fertilizers cause plants to grow larger and </a:t>
            </a:r>
            <a:r>
              <a:rPr lang="en-US" b="1" dirty="0" smtClean="0">
                <a:solidFill>
                  <a:srgbClr val="002060"/>
                </a:solidFill>
              </a:rPr>
              <a:t>stronger</a:t>
            </a:r>
          </a:p>
          <a:p>
            <a:r>
              <a:rPr lang="en-US" b="1" dirty="0">
                <a:solidFill>
                  <a:srgbClr val="002060"/>
                </a:solidFill>
              </a:rPr>
              <a:t>Normally there are </a:t>
            </a:r>
            <a:r>
              <a:rPr lang="en-US" b="1" dirty="0" smtClean="0">
                <a:solidFill>
                  <a:srgbClr val="002060"/>
                </a:solidFill>
              </a:rPr>
              <a:t>few </a:t>
            </a:r>
            <a:r>
              <a:rPr lang="en-US" b="1" dirty="0">
                <a:solidFill>
                  <a:srgbClr val="002060"/>
                </a:solidFill>
              </a:rPr>
              <a:t>nitrates in the water that we </a:t>
            </a:r>
            <a:r>
              <a:rPr lang="en-US" b="1" dirty="0" smtClean="0">
                <a:solidFill>
                  <a:srgbClr val="002060"/>
                </a:solidFill>
              </a:rPr>
              <a:t>drink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If </a:t>
            </a:r>
            <a:r>
              <a:rPr lang="en-US" b="1" dirty="0">
                <a:solidFill>
                  <a:srgbClr val="002060"/>
                </a:solidFill>
              </a:rPr>
              <a:t>too much fertilizer is used the nitrates dissolve in the groundwater and collect in the aquifer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8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Nitrates &amp;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When </a:t>
            </a:r>
            <a:r>
              <a:rPr lang="en-US" sz="3200" b="1" dirty="0">
                <a:solidFill>
                  <a:srgbClr val="002060"/>
                </a:solidFill>
              </a:rPr>
              <a:t>babies drink water with too many nitrates they can become </a:t>
            </a:r>
            <a:r>
              <a:rPr lang="en-US" sz="3200" b="1" dirty="0" smtClean="0">
                <a:solidFill>
                  <a:srgbClr val="002060"/>
                </a:solidFill>
              </a:rPr>
              <a:t>sick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The </a:t>
            </a:r>
            <a:r>
              <a:rPr lang="en-US" sz="3200" b="1" dirty="0">
                <a:solidFill>
                  <a:srgbClr val="002060"/>
                </a:solidFill>
              </a:rPr>
              <a:t>nitrates change some of the baby’s red blood cells so they cannot carry </a:t>
            </a:r>
            <a:r>
              <a:rPr lang="en-US" sz="3200" b="1" dirty="0" smtClean="0">
                <a:solidFill>
                  <a:srgbClr val="002060"/>
                </a:solidFill>
              </a:rPr>
              <a:t>oxygen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If </a:t>
            </a:r>
            <a:r>
              <a:rPr lang="en-US" sz="3200" b="1" dirty="0">
                <a:solidFill>
                  <a:srgbClr val="002060"/>
                </a:solidFill>
              </a:rPr>
              <a:t>too many of the red blood cells </a:t>
            </a:r>
            <a:r>
              <a:rPr lang="en-US" sz="3200" b="1" dirty="0" smtClean="0">
                <a:solidFill>
                  <a:srgbClr val="002060"/>
                </a:solidFill>
              </a:rPr>
              <a:t>don’t work </a:t>
            </a:r>
            <a:r>
              <a:rPr lang="en-US" sz="3200" b="1" dirty="0">
                <a:solidFill>
                  <a:srgbClr val="002060"/>
                </a:solidFill>
              </a:rPr>
              <a:t>then the baby’s skin turns </a:t>
            </a:r>
            <a:r>
              <a:rPr lang="en-US" sz="3200" b="1" dirty="0" smtClean="0">
                <a:solidFill>
                  <a:srgbClr val="002060"/>
                </a:solidFill>
              </a:rPr>
              <a:t>bluish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We </a:t>
            </a:r>
            <a:r>
              <a:rPr lang="en-US" sz="3200" b="1" dirty="0">
                <a:solidFill>
                  <a:srgbClr val="002060"/>
                </a:solidFill>
              </a:rPr>
              <a:t>call this Blue Baby Syndrome.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3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babyheartblog.org/wp-content/uploads/2010/07/DSC00606-300x225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620000" cy="62484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6026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What are the Signs &amp; </a:t>
            </a:r>
            <a:r>
              <a:rPr lang="en-US" dirty="0" smtClean="0">
                <a:effectLst/>
              </a:rPr>
              <a:t>Symptoms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Of Blue Baby Syndrome?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4400" b="1" dirty="0">
                <a:solidFill>
                  <a:srgbClr val="002060"/>
                </a:solidFill>
              </a:rPr>
              <a:t>Mild </a:t>
            </a:r>
            <a:r>
              <a:rPr lang="en-US" sz="4400" b="1" dirty="0" smtClean="0">
                <a:solidFill>
                  <a:srgbClr val="002060"/>
                </a:solidFill>
              </a:rPr>
              <a:t>Cases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Fussy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 smtClean="0">
                <a:solidFill>
                  <a:srgbClr val="002060"/>
                </a:solidFill>
              </a:rPr>
              <a:t>Not much energy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Fast breathing</a:t>
            </a:r>
            <a:endParaRPr lang="en-US" sz="4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3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What are the Signs &amp; Symptoms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Of Blue Baby </a:t>
            </a:r>
            <a:r>
              <a:rPr lang="en-US" dirty="0" smtClean="0">
                <a:effectLst/>
              </a:rPr>
              <a:t>Syndrome?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4400" b="1" dirty="0" smtClean="0">
                <a:solidFill>
                  <a:srgbClr val="002060"/>
                </a:solidFill>
              </a:rPr>
              <a:t>Sick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Difficulty breathing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Skin and lips turn blue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Vomiting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Diarrhea</a:t>
            </a:r>
            <a:endParaRPr lang="en-US" sz="4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4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What are the Signs &amp; Symptoms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Of Blue Baby </a:t>
            </a:r>
            <a:r>
              <a:rPr lang="en-US" dirty="0" smtClean="0">
                <a:effectLst/>
              </a:rPr>
              <a:t>Syndrome?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sz="4400" b="1" dirty="0">
                <a:solidFill>
                  <a:srgbClr val="002060"/>
                </a:solidFill>
              </a:rPr>
              <a:t>Very Sick: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Hard to wake up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Irregular heart beat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Blue skin – giving oxygen does not help</a:t>
            </a:r>
            <a:endParaRPr lang="en-US" sz="4400" dirty="0">
              <a:solidFill>
                <a:srgbClr val="002060"/>
              </a:solidFill>
            </a:endParaRPr>
          </a:p>
          <a:p>
            <a:pPr lvl="0"/>
            <a:r>
              <a:rPr lang="en-US" sz="4400" b="1" dirty="0">
                <a:solidFill>
                  <a:srgbClr val="002060"/>
                </a:solidFill>
              </a:rPr>
              <a:t>Low blood pressure</a:t>
            </a:r>
            <a:endParaRPr lang="en-US" sz="4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2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Blue Baby Syndrome Life Threatening?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sz="3600" b="1" dirty="0">
                <a:solidFill>
                  <a:srgbClr val="002060"/>
                </a:solidFill>
              </a:rPr>
              <a:t>When more than 10% of the red blood cells are changed a baby will show signs and symptoms of Blue Baby </a:t>
            </a:r>
            <a:r>
              <a:rPr lang="en-US" sz="3600" b="1" dirty="0" smtClean="0">
                <a:solidFill>
                  <a:srgbClr val="002060"/>
                </a:solidFill>
              </a:rPr>
              <a:t>Syndrome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If </a:t>
            </a:r>
            <a:r>
              <a:rPr lang="en-US" sz="3600" b="1" dirty="0">
                <a:solidFill>
                  <a:srgbClr val="002060"/>
                </a:solidFill>
              </a:rPr>
              <a:t>more than 20% of the red blood cells are changed the baby needs </a:t>
            </a:r>
            <a:r>
              <a:rPr lang="en-US" sz="3600" b="1" dirty="0" smtClean="0">
                <a:solidFill>
                  <a:srgbClr val="002060"/>
                </a:solidFill>
              </a:rPr>
              <a:t>Immediate medical </a:t>
            </a:r>
            <a:r>
              <a:rPr lang="en-US" sz="3600" b="1" dirty="0">
                <a:solidFill>
                  <a:srgbClr val="002060"/>
                </a:solidFill>
              </a:rPr>
              <a:t>treatment</a:t>
            </a:r>
            <a:r>
              <a:rPr lang="en-US" sz="3600" b="1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9976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What Does Blue </a:t>
            </a:r>
            <a:r>
              <a:rPr lang="en-US" dirty="0">
                <a:effectLst/>
              </a:rPr>
              <a:t>Baby </a:t>
            </a:r>
            <a:r>
              <a:rPr lang="en-US" dirty="0" smtClean="0">
                <a:effectLst/>
              </a:rPr>
              <a:t>Syndrome Look Like?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rgbClr val="002060"/>
                </a:solidFill>
              </a:rPr>
              <a:t>Note the blue color around the lips and nose. The rest of the body may seem pale or </a:t>
            </a:r>
            <a:r>
              <a:rPr lang="en-US" b="1" dirty="0" smtClean="0">
                <a:solidFill>
                  <a:srgbClr val="002060"/>
                </a:solidFill>
              </a:rPr>
              <a:t>gray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8" name="Content Placeholder 3" descr="http://babyheartblog.org/wp-content/uploads/2010/07/DSC00606-300x225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3886200" cy="3228023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65453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634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Blue Baby Syndrome </vt:lpstr>
      <vt:lpstr>Nitrates</vt:lpstr>
      <vt:lpstr>Nitrates &amp; Babies</vt:lpstr>
      <vt:lpstr>PowerPoint Presentation</vt:lpstr>
      <vt:lpstr>What are the Signs &amp; Symptoms Of Blue Baby Syndrome?</vt:lpstr>
      <vt:lpstr>What are the Signs &amp; Symptoms Of Blue Baby Syndrome?</vt:lpstr>
      <vt:lpstr>What are the Signs &amp; Symptoms Of Blue Baby Syndrome?</vt:lpstr>
      <vt:lpstr>When is Blue Baby Syndrome Life Threatening?</vt:lpstr>
      <vt:lpstr>What Does Blue Baby Syndrome Look Like? </vt:lpstr>
      <vt:lpstr>Who is in Danger? </vt:lpstr>
      <vt:lpstr>How Much Nitrate is Dangerous?</vt:lpstr>
      <vt:lpstr>What is Special about Babies?</vt:lpstr>
      <vt:lpstr>When to Worry</vt:lpstr>
      <vt:lpstr>Is Blue Baby Syndrome Common? </vt:lpstr>
      <vt:lpstr>Is Blue Baby Syndrome Common?</vt:lpstr>
      <vt:lpstr>How to Protect Babies? </vt:lpstr>
      <vt:lpstr>Thanks for Caring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Jean</cp:lastModifiedBy>
  <cp:revision>5</cp:revision>
  <dcterms:created xsi:type="dcterms:W3CDTF">2015-04-06T00:53:27Z</dcterms:created>
  <dcterms:modified xsi:type="dcterms:W3CDTF">2015-04-06T01:38:48Z</dcterms:modified>
</cp:coreProperties>
</file>